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6"/>
    <a:srgbClr val="DBD8C7"/>
    <a:srgbClr val="D2AF7C"/>
    <a:srgbClr val="E7DDB0"/>
    <a:srgbClr val="FEFDFC"/>
    <a:srgbClr val="FBF8F3"/>
    <a:srgbClr val="F6EFE5"/>
    <a:srgbClr val="FFFFFF"/>
    <a:srgbClr val="317E3D"/>
    <a:srgbClr val="A6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683DE-99EE-4ABB-924E-29DC7B3B01E0}" v="33" dt="2024-09-18T13:03:00.0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1" autoAdjust="0"/>
    <p:restoredTop sz="94660"/>
  </p:normalViewPr>
  <p:slideViewPr>
    <p:cSldViewPr>
      <p:cViewPr varScale="1">
        <p:scale>
          <a:sx n="42" d="100"/>
          <a:sy n="42" d="100"/>
        </p:scale>
        <p:origin x="177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key, Tracy" userId="e5bf0c5e-5185-4f7b-87e9-38c07da12dc2" providerId="ADAL" clId="{B00741BC-BBAA-4D33-9D23-77F4A9A698AB}"/>
    <pc:docChg chg="delSld">
      <pc:chgData name="Conkey, Tracy" userId="e5bf0c5e-5185-4f7b-87e9-38c07da12dc2" providerId="ADAL" clId="{B00741BC-BBAA-4D33-9D23-77F4A9A698AB}" dt="2024-08-13T15:47:18.984" v="0" actId="2696"/>
      <pc:docMkLst>
        <pc:docMk/>
      </pc:docMkLst>
      <pc:sldChg chg="del">
        <pc:chgData name="Conkey, Tracy" userId="e5bf0c5e-5185-4f7b-87e9-38c07da12dc2" providerId="ADAL" clId="{B00741BC-BBAA-4D33-9D23-77F4A9A698AB}" dt="2024-08-13T15:47:18.984" v="0" actId="2696"/>
        <pc:sldMkLst>
          <pc:docMk/>
          <pc:sldMk cId="97019525" sldId="259"/>
        </pc:sldMkLst>
      </pc:sldChg>
    </pc:docChg>
  </pc:docChgLst>
  <pc:docChgLst>
    <pc:chgData name="Orana, Besa" userId="0a5f34ee-db1f-4ff5-accf-7ea481c5aeb5" providerId="ADAL" clId="{D844FEBC-B888-4975-881D-36049A9B5250}"/>
    <pc:docChg chg="custSel modSld">
      <pc:chgData name="Orana, Besa" userId="0a5f34ee-db1f-4ff5-accf-7ea481c5aeb5" providerId="ADAL" clId="{D844FEBC-B888-4975-881D-36049A9B5250}" dt="2021-11-23T21:07:26.212" v="1"/>
      <pc:docMkLst>
        <pc:docMk/>
      </pc:docMkLst>
      <pc:sldChg chg="addSp delSp modSp mod">
        <pc:chgData name="Orana, Besa" userId="0a5f34ee-db1f-4ff5-accf-7ea481c5aeb5" providerId="ADAL" clId="{D844FEBC-B888-4975-881D-36049A9B5250}" dt="2021-11-23T21:07:26.212" v="1"/>
        <pc:sldMkLst>
          <pc:docMk/>
          <pc:sldMk cId="2471789918" sldId="260"/>
        </pc:sldMkLst>
        <pc:picChg chg="del">
          <ac:chgData name="Orana, Besa" userId="0a5f34ee-db1f-4ff5-accf-7ea481c5aeb5" providerId="ADAL" clId="{D844FEBC-B888-4975-881D-36049A9B5250}" dt="2021-11-23T21:07:26.012" v="0" actId="478"/>
          <ac:picMkLst>
            <pc:docMk/>
            <pc:sldMk cId="2471789918" sldId="260"/>
            <ac:picMk id="50" creationId="{4D93EF03-12E1-4B4C-8F68-34B552CC2B3F}"/>
          </ac:picMkLst>
        </pc:picChg>
        <pc:picChg chg="add mod">
          <ac:chgData name="Orana, Besa" userId="0a5f34ee-db1f-4ff5-accf-7ea481c5aeb5" providerId="ADAL" clId="{D844FEBC-B888-4975-881D-36049A9B5250}" dt="2021-11-23T21:07:26.212" v="1"/>
          <ac:picMkLst>
            <pc:docMk/>
            <pc:sldMk cId="2471789918" sldId="260"/>
            <ac:picMk id="79" creationId="{A89D7107-1906-444D-AA48-112494B07D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9"/>
            <a:ext cx="7886700" cy="1020631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413621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DBD8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1" y="1484090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C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911037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D2AF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384491" y="951572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OCTOBER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899023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023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89D7107-1906-444D-AA48-112494B07DF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49" y="8516392"/>
            <a:ext cx="1147681" cy="1460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641D2DA-65FE-6B22-0EC3-086D3864BFD1}"/>
              </a:ext>
            </a:extLst>
          </p:cNvPr>
          <p:cNvSpPr txBox="1">
            <a:spLocks/>
          </p:cNvSpPr>
          <p:nvPr/>
        </p:nvSpPr>
        <p:spPr>
          <a:xfrm>
            <a:off x="947484" y="1969776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CA2A3B4-3929-0C7C-5618-5331BEFB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07" y="1567652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9" name="Picture 8" descr="248 best Spécial AUTOMNE DIVERS images on Pinterest | Fall season ...">
            <a:extLst>
              <a:ext uri="{FF2B5EF4-FFF2-40B4-BE49-F238E27FC236}">
                <a16:creationId xmlns:a16="http://schemas.microsoft.com/office/drawing/2014/main" id="{F0521CF2-F604-47BE-83F7-245BB51A1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10" y="9034843"/>
            <a:ext cx="660737" cy="64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09EAF-548B-3CE7-7F2B-D41F0B94357E}"/>
              </a:ext>
            </a:extLst>
          </p:cNvPr>
          <p:cNvSpPr txBox="1"/>
          <p:nvPr/>
        </p:nvSpPr>
        <p:spPr>
          <a:xfrm>
            <a:off x="577608" y="546008"/>
            <a:ext cx="251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Bond Elementary School</a:t>
            </a:r>
          </a:p>
        </p:txBody>
      </p:sp>
      <p:pic>
        <p:nvPicPr>
          <p:cNvPr id="13" name="Picture 12" descr="A logo of a viking with a sword&#10;&#10;Description automatically generated">
            <a:extLst>
              <a:ext uri="{FF2B5EF4-FFF2-40B4-BE49-F238E27FC236}">
                <a16:creationId xmlns:a16="http://schemas.microsoft.com/office/drawing/2014/main" id="{2D9F421F-6707-E2A1-F522-735CDF4A6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2" y="895350"/>
            <a:ext cx="984250" cy="882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9A01DA-FC2A-4A8C-5D90-F8B41575D359}"/>
              </a:ext>
            </a:extLst>
          </p:cNvPr>
          <p:cNvSpPr txBox="1"/>
          <p:nvPr/>
        </p:nvSpPr>
        <p:spPr>
          <a:xfrm>
            <a:off x="1687041" y="3960683"/>
            <a:ext cx="144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Breakfast Pizza</a:t>
            </a:r>
            <a:endParaRPr 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Tenders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Cheeseburger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FE6FB7-E3FB-DD90-47C3-378A150EA4D6}"/>
              </a:ext>
            </a:extLst>
          </p:cNvPr>
          <p:cNvSpPr txBox="1"/>
          <p:nvPr/>
        </p:nvSpPr>
        <p:spPr>
          <a:xfrm>
            <a:off x="3098763" y="3960683"/>
            <a:ext cx="164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Cocoa Puff Cereal Bar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&amp; Noodles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Fresh Apple, Yogurt &amp; Cheese Plate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marL="228600" indent="-228600" algn="ctr">
              <a:buAutoNum type="alphaU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2084F-D141-EC64-6D4F-9E04F413AFF7}"/>
              </a:ext>
            </a:extLst>
          </p:cNvPr>
          <p:cNvSpPr txBox="1"/>
          <p:nvPr/>
        </p:nvSpPr>
        <p:spPr>
          <a:xfrm>
            <a:off x="4655534" y="3960683"/>
            <a:ext cx="142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</a:t>
            </a: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Frudel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French Toast Sticks w/ Sausage Patty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Ham &amp; Cheese Aceable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0D0771AB-B026-B087-4ACC-B337AF2A6CDE}"/>
              </a:ext>
            </a:extLst>
          </p:cNvPr>
          <p:cNvSpPr txBox="1"/>
          <p:nvPr/>
        </p:nvSpPr>
        <p:spPr>
          <a:xfrm>
            <a:off x="6110909" y="3968786"/>
            <a:ext cx="1509295" cy="9378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Cinnamon Muffin w/ String Cheese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Sun Butter &amp; Jelly SDW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EF7A8105-1FD6-CB54-50BE-DDC7D04CD2EE}"/>
              </a:ext>
            </a:extLst>
          </p:cNvPr>
          <p:cNvSpPr txBox="1"/>
          <p:nvPr/>
        </p:nvSpPr>
        <p:spPr>
          <a:xfrm>
            <a:off x="230399" y="5148332"/>
            <a:ext cx="1557360" cy="9207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Pumpkin Bread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Breaded Chicken Patty SDW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77F73CD5-9FDB-357B-94D7-22360EAAC2FF}"/>
              </a:ext>
            </a:extLst>
          </p:cNvPr>
          <p:cNvSpPr txBox="1"/>
          <p:nvPr/>
        </p:nvSpPr>
        <p:spPr>
          <a:xfrm>
            <a:off x="1591448" y="5113833"/>
            <a:ext cx="1633193" cy="8847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Maple Pancakes</a:t>
            </a:r>
          </a:p>
          <a:p>
            <a:pPr algn="ctr">
              <a:lnSpc>
                <a:spcPct val="107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A9DF1448-58F7-7162-C566-DCA5C6BC3A66}"/>
              </a:ext>
            </a:extLst>
          </p:cNvPr>
          <p:cNvSpPr txBox="1"/>
          <p:nvPr/>
        </p:nvSpPr>
        <p:spPr>
          <a:xfrm>
            <a:off x="3141575" y="5100952"/>
            <a:ext cx="1557360" cy="854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Cinnamon Toast Crunch Cereal Bar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Country Popcorn Chicken Potato Bowl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Mc.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35315B0-E91A-8C08-560B-824A18F76A53}"/>
              </a:ext>
            </a:extLst>
          </p:cNvPr>
          <p:cNvSpPr txBox="1"/>
          <p:nvPr/>
        </p:nvSpPr>
        <p:spPr>
          <a:xfrm>
            <a:off x="4668726" y="5142926"/>
            <a:ext cx="1421416" cy="10178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C17BDE9E-35A9-2C14-E038-9CCE81922153}"/>
              </a:ext>
            </a:extLst>
          </p:cNvPr>
          <p:cNvSpPr txBox="1"/>
          <p:nvPr/>
        </p:nvSpPr>
        <p:spPr>
          <a:xfrm>
            <a:off x="1558788" y="6345561"/>
            <a:ext cx="1745974" cy="7633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Fudge Pop-Tart w/ String Cheese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acos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Breaded Chicken Patty SDW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F3E90C23-466C-603E-D706-1328990AEFA6}"/>
              </a:ext>
            </a:extLst>
          </p:cNvPr>
          <p:cNvSpPr txBox="1"/>
          <p:nvPr/>
        </p:nvSpPr>
        <p:spPr>
          <a:xfrm>
            <a:off x="3085821" y="6350115"/>
            <a:ext cx="1668868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Confetti Pancakes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Orange Glazed Popcorn Chicken w/ Fried Rice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DD5B0065-1F0C-0B61-5892-83A3F04E7993}"/>
              </a:ext>
            </a:extLst>
          </p:cNvPr>
          <p:cNvSpPr txBox="1"/>
          <p:nvPr/>
        </p:nvSpPr>
        <p:spPr>
          <a:xfrm>
            <a:off x="4545000" y="6353750"/>
            <a:ext cx="1668868" cy="9508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Chocolate Crescent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FE4457E-EF73-04EE-AA8E-BDF05254368B}"/>
              </a:ext>
            </a:extLst>
          </p:cNvPr>
          <p:cNvSpPr txBox="1"/>
          <p:nvPr/>
        </p:nvSpPr>
        <p:spPr>
          <a:xfrm>
            <a:off x="6054197" y="6254368"/>
            <a:ext cx="1622717" cy="9508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Cheese Pizza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Taco Salad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F1C6298E-3928-813B-C61E-ECD3DC8836E6}"/>
              </a:ext>
            </a:extLst>
          </p:cNvPr>
          <p:cNvSpPr txBox="1"/>
          <p:nvPr/>
        </p:nvSpPr>
        <p:spPr>
          <a:xfrm>
            <a:off x="113050" y="7622610"/>
            <a:ext cx="1668868" cy="11201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Yogurt w/ Scooby Snacks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Macaroni &amp; Cheese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Aceable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6317A54A-11A6-0DE8-B4FB-D9A6A33ABA62}"/>
              </a:ext>
            </a:extLst>
          </p:cNvPr>
          <p:cNvSpPr txBox="1"/>
          <p:nvPr/>
        </p:nvSpPr>
        <p:spPr>
          <a:xfrm>
            <a:off x="1706346" y="7622610"/>
            <a:ext cx="1444149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Lemon Bread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Bosco Cheese Sticks w/ Pizza Dunking Sauce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Hot Dog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E6ACD55D-45EF-E971-D3C8-4BE66D39EE7E}"/>
              </a:ext>
            </a:extLst>
          </p:cNvPr>
          <p:cNvSpPr txBox="1"/>
          <p:nvPr/>
        </p:nvSpPr>
        <p:spPr>
          <a:xfrm>
            <a:off x="3150495" y="7622610"/>
            <a:ext cx="1501447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Powdered Sugar Donut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Sun Butter &amp; Jelly SDW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7E767122-E96C-43ED-72B3-E7C802A0E630}"/>
              </a:ext>
            </a:extLst>
          </p:cNvPr>
          <p:cNvSpPr txBox="1"/>
          <p:nvPr/>
        </p:nvSpPr>
        <p:spPr>
          <a:xfrm>
            <a:off x="4598823" y="7587563"/>
            <a:ext cx="1534838" cy="972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Trix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French Toast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Waffles &amp; Sausage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Mini Corn Dogs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070F9C7B-5C97-BD50-F62B-C33477DCF997}"/>
              </a:ext>
            </a:extLst>
          </p:cNvPr>
          <p:cNvSpPr txBox="1"/>
          <p:nvPr/>
        </p:nvSpPr>
        <p:spPr>
          <a:xfrm>
            <a:off x="6041582" y="7623581"/>
            <a:ext cx="1668868" cy="8567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Pepperoni Pizza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Egg Chef Salad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Sun Butter &amp; Jelly SDW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22B90E63-7708-498F-318F-195B091541B1}"/>
              </a:ext>
            </a:extLst>
          </p:cNvPr>
          <p:cNvSpPr txBox="1"/>
          <p:nvPr/>
        </p:nvSpPr>
        <p:spPr>
          <a:xfrm>
            <a:off x="219538" y="8742726"/>
            <a:ext cx="1455892" cy="10497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Strawberry Pop-Tart w/ Tiger Bites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Mc.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C883C6D7-EF10-183A-5E7F-ADCEC4DF4B8A}"/>
              </a:ext>
            </a:extLst>
          </p:cNvPr>
          <p:cNvSpPr txBox="1"/>
          <p:nvPr/>
        </p:nvSpPr>
        <p:spPr>
          <a:xfrm>
            <a:off x="1680098" y="8742726"/>
            <a:ext cx="1455892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Strawberry Cream Cheese Bagel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 Sticks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Grilled Cheese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2CCA1611-D766-C928-5E87-39C2F6F71AA0}"/>
              </a:ext>
            </a:extLst>
          </p:cNvPr>
          <p:cNvSpPr txBox="1"/>
          <p:nvPr/>
        </p:nvSpPr>
        <p:spPr>
          <a:xfrm>
            <a:off x="3224641" y="8731438"/>
            <a:ext cx="1426529" cy="11625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Cinnamon Nutri-Grain Bar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CDBB8996-BB06-F226-6FDC-B2ABEB6718BF}"/>
              </a:ext>
            </a:extLst>
          </p:cNvPr>
          <p:cNvSpPr txBox="1"/>
          <p:nvPr/>
        </p:nvSpPr>
        <p:spPr>
          <a:xfrm>
            <a:off x="4632327" y="8727003"/>
            <a:ext cx="1501334" cy="12463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Pumpkin Bread</a:t>
            </a:r>
            <a:endParaRPr lang="en-US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Lumberjack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Bean &amp; Cheese Burrito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Sun Butter &amp; Jelly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3255B9-8CA6-A7B0-EE2E-79F903FD99E4}"/>
              </a:ext>
            </a:extLst>
          </p:cNvPr>
          <p:cNvSpPr txBox="1"/>
          <p:nvPr/>
        </p:nvSpPr>
        <p:spPr>
          <a:xfrm>
            <a:off x="1825047" y="3040618"/>
            <a:ext cx="42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October is National Apple Month</a:t>
            </a:r>
          </a:p>
        </p:txBody>
      </p:sp>
      <p:pic>
        <p:nvPicPr>
          <p:cNvPr id="47" name="Picture 46" descr="Columbus Day HD Wallpapers - Wallpaper Cave">
            <a:extLst>
              <a:ext uri="{FF2B5EF4-FFF2-40B4-BE49-F238E27FC236}">
                <a16:creationId xmlns:a16="http://schemas.microsoft.com/office/drawing/2014/main" id="{3F8A3124-B8A7-5A4B-7FA2-4F17846BEE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4" y="6391099"/>
            <a:ext cx="959940" cy="95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Half-Day - Texas Autism Academy">
            <a:extLst>
              <a:ext uri="{FF2B5EF4-FFF2-40B4-BE49-F238E27FC236}">
                <a16:creationId xmlns:a16="http://schemas.microsoft.com/office/drawing/2014/main" id="{C7BC5DBF-70F1-ECE5-B1F8-024414744E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39" y="5454586"/>
            <a:ext cx="108839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Resources for Providers | Volunteers of America">
            <a:extLst>
              <a:ext uri="{FF2B5EF4-FFF2-40B4-BE49-F238E27FC236}">
                <a16:creationId xmlns:a16="http://schemas.microsoft.com/office/drawing/2014/main" id="{72EBE1E0-8B50-D88A-4510-3222BE6700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6" y="5342152"/>
            <a:ext cx="108331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alf-Day - Texas Autism Academy">
            <a:extLst>
              <a:ext uri="{FF2B5EF4-FFF2-40B4-BE49-F238E27FC236}">
                <a16:creationId xmlns:a16="http://schemas.microsoft.com/office/drawing/2014/main" id="{36510087-535B-51C5-29A5-F1797A6E6D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60" y="9169400"/>
            <a:ext cx="1088390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64D1DF-D38B-FBBA-E0F0-73AA095A4376}"/>
              </a:ext>
            </a:extLst>
          </p:cNvPr>
          <p:cNvSpPr txBox="1"/>
          <p:nvPr/>
        </p:nvSpPr>
        <p:spPr>
          <a:xfrm>
            <a:off x="4741737" y="9883973"/>
            <a:ext cx="312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Menu items are subject to change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E8E3C1-7C4A-2833-8932-EEC2AE979C47}"/>
              </a:ext>
            </a:extLst>
          </p:cNvPr>
          <p:cNvSpPr txBox="1"/>
          <p:nvPr/>
        </p:nvSpPr>
        <p:spPr>
          <a:xfrm>
            <a:off x="4757811" y="9512509"/>
            <a:ext cx="126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Halloween Treat w/ Your School Lunch</a:t>
            </a:r>
            <a:endParaRPr lang="en-US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8"/>
            <a:ext cx="7886699" cy="1020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551</Words>
  <Application>Microsoft Office PowerPoint</Application>
  <PresentationFormat>Custom</PresentationFormat>
  <Paragraphs>192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Narrow</vt:lpstr>
      <vt:lpstr>Calibri</vt:lpstr>
      <vt:lpstr>Gotham HTF Condensed</vt:lpstr>
      <vt:lpstr>Times New Roman</vt:lpstr>
      <vt:lpstr>Gotham HTF Book Condensed</vt:lpstr>
      <vt:lpstr>Gotham HTF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Swick, Jeanette</cp:lastModifiedBy>
  <cp:revision>28</cp:revision>
  <cp:lastPrinted>2024-09-17T20:32:38Z</cp:lastPrinted>
  <dcterms:created xsi:type="dcterms:W3CDTF">2021-05-11T14:22:31Z</dcterms:created>
  <dcterms:modified xsi:type="dcterms:W3CDTF">2024-09-18T16:30:21Z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